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3" d="100"/>
          <a:sy n="113" d="100"/>
        </p:scale>
        <p:origin x="-1632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24618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9598" y="457200"/>
            <a:ext cx="9086976" cy="4969328"/>
            <a:chOff x="69598" y="457200"/>
            <a:chExt cx="9086976" cy="4969328"/>
          </a:xfrm>
        </p:grpSpPr>
        <p:pic>
          <p:nvPicPr>
            <p:cNvPr id="84" name="Google Shape;84;p13"/>
            <p:cNvPicPr preferRelativeResize="0"/>
            <p:nvPr/>
          </p:nvPicPr>
          <p:blipFill rotWithShape="1">
            <a:blip r:embed="rId3">
              <a:alphaModFix/>
            </a:blip>
            <a:srcRect l="27769" r="9814"/>
            <a:stretch/>
          </p:blipFill>
          <p:spPr>
            <a:xfrm>
              <a:off x="4091668" y="3174598"/>
              <a:ext cx="1085850" cy="109956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5" name="Google Shape;85;p13"/>
            <p:cNvPicPr preferRelativeResize="0"/>
            <p:nvPr/>
          </p:nvPicPr>
          <p:blipFill rotWithShape="1">
            <a:blip r:embed="rId4">
              <a:alphaModFix/>
            </a:blip>
            <a:srcRect l="27630" r="9952"/>
            <a:stretch/>
          </p:blipFill>
          <p:spPr>
            <a:xfrm>
              <a:off x="5258627" y="3173020"/>
              <a:ext cx="1085851" cy="109956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6" name="Google Shape;86;p13"/>
            <p:cNvPicPr preferRelativeResize="0"/>
            <p:nvPr/>
          </p:nvPicPr>
          <p:blipFill rotWithShape="1">
            <a:blip r:embed="rId5">
              <a:alphaModFix/>
            </a:blip>
            <a:srcRect l="29686" r="7897"/>
            <a:stretch/>
          </p:blipFill>
          <p:spPr>
            <a:xfrm>
              <a:off x="6420677" y="3180418"/>
              <a:ext cx="1085851" cy="109956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6">
              <a:alphaModFix/>
            </a:blip>
            <a:srcRect l="42098" t="-4010" r="-4829" b="4009"/>
            <a:stretch/>
          </p:blipFill>
          <p:spPr>
            <a:xfrm>
              <a:off x="647699" y="2000628"/>
              <a:ext cx="1091294" cy="109956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8" name="Google Shape;88;p13"/>
            <p:cNvPicPr preferRelativeResize="0"/>
            <p:nvPr/>
          </p:nvPicPr>
          <p:blipFill rotWithShape="1">
            <a:blip r:embed="rId7">
              <a:alphaModFix/>
            </a:blip>
            <a:srcRect l="37065"/>
            <a:stretch/>
          </p:blipFill>
          <p:spPr>
            <a:xfrm>
              <a:off x="646870" y="4362396"/>
              <a:ext cx="1088136" cy="987932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9" name="Google Shape;89;p13"/>
            <p:cNvPicPr preferRelativeResize="0"/>
            <p:nvPr/>
          </p:nvPicPr>
          <p:blipFill rotWithShape="1">
            <a:blip r:embed="rId8">
              <a:alphaModFix/>
            </a:blip>
            <a:srcRect l="35388" r="2065"/>
            <a:stretch/>
          </p:blipFill>
          <p:spPr>
            <a:xfrm>
              <a:off x="646870" y="3187833"/>
              <a:ext cx="1076589" cy="109956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90" name="Google Shape;90;p13"/>
            <p:cNvPicPr preferRelativeResize="0"/>
            <p:nvPr/>
          </p:nvPicPr>
          <p:blipFill rotWithShape="1">
            <a:blip r:embed="rId9">
              <a:alphaModFix/>
            </a:blip>
            <a:srcRect l="26924" r="10658"/>
            <a:stretch/>
          </p:blipFill>
          <p:spPr>
            <a:xfrm>
              <a:off x="6420677" y="2008847"/>
              <a:ext cx="1085851" cy="109956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91" name="Google Shape;91;p13"/>
            <p:cNvPicPr preferRelativeResize="0"/>
            <p:nvPr/>
          </p:nvPicPr>
          <p:blipFill rotWithShape="1">
            <a:blip r:embed="rId10">
              <a:alphaModFix/>
            </a:blip>
            <a:srcRect l="26394" r="11186"/>
            <a:stretch/>
          </p:blipFill>
          <p:spPr>
            <a:xfrm>
              <a:off x="4091668" y="2008847"/>
              <a:ext cx="1085850" cy="109956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92" name="Google Shape;92;p13"/>
            <p:cNvPicPr preferRelativeResize="0"/>
            <p:nvPr/>
          </p:nvPicPr>
          <p:blipFill rotWithShape="1">
            <a:blip r:embed="rId11">
              <a:alphaModFix/>
            </a:blip>
            <a:srcRect l="25623" r="11960"/>
            <a:stretch/>
          </p:blipFill>
          <p:spPr>
            <a:xfrm>
              <a:off x="5258628" y="2008847"/>
              <a:ext cx="1085850" cy="109956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93" name="Google Shape;93;p13"/>
            <p:cNvPicPr preferRelativeResize="0"/>
            <p:nvPr/>
          </p:nvPicPr>
          <p:blipFill rotWithShape="1">
            <a:blip r:embed="rId12">
              <a:alphaModFix/>
            </a:blip>
            <a:srcRect l="28487" r="9095"/>
            <a:stretch/>
          </p:blipFill>
          <p:spPr>
            <a:xfrm>
              <a:off x="2933700" y="2008847"/>
              <a:ext cx="1085850" cy="109956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95" name="Google Shape;95;p13"/>
            <p:cNvPicPr preferRelativeResize="0"/>
            <p:nvPr/>
          </p:nvPicPr>
          <p:blipFill rotWithShape="1">
            <a:blip r:embed="rId13">
              <a:alphaModFix/>
            </a:blip>
            <a:srcRect l="26329" r="11254"/>
            <a:stretch/>
          </p:blipFill>
          <p:spPr>
            <a:xfrm>
              <a:off x="5258628" y="846851"/>
              <a:ext cx="1085850" cy="109956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96" name="Google Shape;96;p13"/>
            <p:cNvSpPr/>
            <p:nvPr/>
          </p:nvSpPr>
          <p:spPr>
            <a:xfrm>
              <a:off x="1828800" y="4797050"/>
              <a:ext cx="990600" cy="228600"/>
            </a:xfrm>
            <a:prstGeom prst="righ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29859E"/>
                </a:gs>
                <a:gs pos="80000">
                  <a:srgbClr val="36B0D0"/>
                </a:gs>
                <a:gs pos="100000">
                  <a:srgbClr val="33B3D5"/>
                </a:gs>
              </a:gsLst>
              <a:lin ang="16200000" scaled="0"/>
            </a:gradFill>
            <a:ln w="9525" cap="flat" cmpd="sng">
              <a:solidFill>
                <a:srgbClr val="45A9C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1828800" y="2397468"/>
              <a:ext cx="990600" cy="228600"/>
            </a:xfrm>
            <a:prstGeom prst="righ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29859E"/>
                </a:gs>
                <a:gs pos="80000">
                  <a:srgbClr val="36B0D0"/>
                </a:gs>
                <a:gs pos="100000">
                  <a:srgbClr val="33B3D5"/>
                </a:gs>
              </a:gsLst>
              <a:lin ang="16200000" scaled="0"/>
            </a:gradFill>
            <a:ln w="9525" cap="flat" cmpd="sng">
              <a:solidFill>
                <a:srgbClr val="45A9C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8" name="Google Shape;98;p13"/>
            <p:cNvPicPr preferRelativeResize="0"/>
            <p:nvPr/>
          </p:nvPicPr>
          <p:blipFill rotWithShape="1">
            <a:blip r:embed="rId14">
              <a:alphaModFix/>
            </a:blip>
            <a:srcRect l="26900" r="10551"/>
            <a:stretch/>
          </p:blipFill>
          <p:spPr>
            <a:xfrm>
              <a:off x="2935356" y="846851"/>
              <a:ext cx="1085850" cy="109728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99" name="Google Shape;99;p13"/>
            <p:cNvPicPr preferRelativeResize="0"/>
            <p:nvPr/>
          </p:nvPicPr>
          <p:blipFill rotWithShape="1">
            <a:blip r:embed="rId15">
              <a:alphaModFix/>
            </a:blip>
            <a:srcRect l="80532" t="9425" b="11409"/>
            <a:stretch/>
          </p:blipFill>
          <p:spPr>
            <a:xfrm>
              <a:off x="1570008" y="3216728"/>
              <a:ext cx="166264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3"/>
            <p:cNvPicPr preferRelativeResize="0"/>
            <p:nvPr/>
          </p:nvPicPr>
          <p:blipFill rotWithShape="1">
            <a:blip r:embed="rId16">
              <a:alphaModFix/>
            </a:blip>
            <a:srcRect l="55192" t="9425" r="26360" b="11409"/>
            <a:stretch/>
          </p:blipFill>
          <p:spPr>
            <a:xfrm>
              <a:off x="1442656" y="3445328"/>
              <a:ext cx="157544" cy="640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3"/>
            <p:cNvPicPr preferRelativeResize="0"/>
            <p:nvPr/>
          </p:nvPicPr>
          <p:blipFill rotWithShape="1">
            <a:blip r:embed="rId17">
              <a:alphaModFix/>
            </a:blip>
            <a:srcRect l="5554" t="9425" r="76991" b="11409"/>
            <a:stretch/>
          </p:blipFill>
          <p:spPr>
            <a:xfrm>
              <a:off x="1165529" y="3644111"/>
              <a:ext cx="149072" cy="6400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2" name="Google Shape;102;p13"/>
            <p:cNvCxnSpPr/>
            <p:nvPr/>
          </p:nvCxnSpPr>
          <p:spPr>
            <a:xfrm rot="10800000">
              <a:off x="933601" y="4004780"/>
              <a:ext cx="231928" cy="8164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3" name="Google Shape;103;p13"/>
            <p:cNvCxnSpPr/>
            <p:nvPr/>
          </p:nvCxnSpPr>
          <p:spPr>
            <a:xfrm rot="10800000">
              <a:off x="1049565" y="3820777"/>
              <a:ext cx="393092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04" name="Google Shape;104;p13"/>
            <p:cNvCxnSpPr/>
            <p:nvPr/>
          </p:nvCxnSpPr>
          <p:spPr>
            <a:xfrm flipH="1">
              <a:off x="1314601" y="3488760"/>
              <a:ext cx="255407" cy="4678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5" name="Google Shape;105;p13"/>
            <p:cNvSpPr txBox="1"/>
            <p:nvPr/>
          </p:nvSpPr>
          <p:spPr>
            <a:xfrm>
              <a:off x="2876550" y="457200"/>
              <a:ext cx="10858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present</a:t>
              </a:r>
              <a:endParaRPr dirty="0"/>
            </a:p>
          </p:txBody>
        </p:sp>
        <p:sp>
          <p:nvSpPr>
            <p:cNvPr id="108" name="Google Shape;108;p13"/>
            <p:cNvSpPr txBox="1"/>
            <p:nvPr/>
          </p:nvSpPr>
          <p:spPr>
            <a:xfrm>
              <a:off x="6344478" y="457200"/>
              <a:ext cx="10858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smtClean="0">
                  <a:solidFill>
                    <a:schemeClr val="dk1"/>
                  </a:solidFill>
                  <a:latin typeface="Calibri"/>
                  <a:cs typeface="Calibri"/>
                  <a:sym typeface="Calibri"/>
                </a:rPr>
                <a:t>past</a:t>
              </a:r>
              <a:endParaRPr dirty="0"/>
            </a:p>
          </p:txBody>
        </p:sp>
        <p:sp>
          <p:nvSpPr>
            <p:cNvPr id="109" name="Google Shape;109;p13"/>
            <p:cNvSpPr txBox="1"/>
            <p:nvPr/>
          </p:nvSpPr>
          <p:spPr>
            <a:xfrm>
              <a:off x="609600" y="457200"/>
              <a:ext cx="108585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/>
            </a:p>
          </p:txBody>
        </p:sp>
        <p:sp>
          <p:nvSpPr>
            <p:cNvPr id="110" name="Google Shape;110;p13"/>
            <p:cNvSpPr txBox="1"/>
            <p:nvPr/>
          </p:nvSpPr>
          <p:spPr>
            <a:xfrm rot="-5400000">
              <a:off x="-439157" y="2365746"/>
              <a:ext cx="13868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occurrences</a:t>
              </a:r>
              <a:endParaRPr dirty="0"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1828800" y="3592176"/>
              <a:ext cx="990600" cy="228600"/>
            </a:xfrm>
            <a:prstGeom prst="righ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29859E"/>
                </a:gs>
                <a:gs pos="80000">
                  <a:srgbClr val="36B0D0"/>
                </a:gs>
                <a:gs pos="100000">
                  <a:srgbClr val="33B3D5"/>
                </a:gs>
              </a:gsLst>
              <a:lin ang="16200000" scaled="0"/>
            </a:gradFill>
            <a:ln w="9525" cap="flat" cmpd="sng">
              <a:solidFill>
                <a:srgbClr val="45A9C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3"/>
            <p:cNvSpPr txBox="1"/>
            <p:nvPr/>
          </p:nvSpPr>
          <p:spPr>
            <a:xfrm rot="-5400000">
              <a:off x="-283418" y="3467379"/>
              <a:ext cx="10885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pollen</a:t>
              </a:r>
              <a:endParaRPr dirty="0"/>
            </a:p>
          </p:txBody>
        </p:sp>
        <p:pic>
          <p:nvPicPr>
            <p:cNvPr id="115" name="Google Shape;115;p13"/>
            <p:cNvPicPr preferRelativeResize="0"/>
            <p:nvPr/>
          </p:nvPicPr>
          <p:blipFill rotWithShape="1">
            <a:blip r:embed="rId18">
              <a:alphaModFix/>
            </a:blip>
            <a:srcRect l="28305" r="9275"/>
            <a:stretch/>
          </p:blipFill>
          <p:spPr>
            <a:xfrm>
              <a:off x="2933700" y="3179876"/>
              <a:ext cx="1085850" cy="109956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6" name="Google Shape;116;p13"/>
            <p:cNvPicPr preferRelativeResize="0"/>
            <p:nvPr/>
          </p:nvPicPr>
          <p:blipFill rotWithShape="1">
            <a:blip r:embed="rId19">
              <a:alphaModFix/>
            </a:blip>
            <a:srcRect l="27005" r="10577"/>
            <a:stretch/>
          </p:blipFill>
          <p:spPr>
            <a:xfrm>
              <a:off x="4091668" y="846851"/>
              <a:ext cx="1085850" cy="109956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7" name="Google Shape;117;p13"/>
            <p:cNvPicPr preferRelativeResize="0"/>
            <p:nvPr/>
          </p:nvPicPr>
          <p:blipFill rotWithShape="1">
            <a:blip r:embed="rId20">
              <a:alphaModFix/>
            </a:blip>
            <a:srcRect l="27004" r="10578"/>
            <a:stretch/>
          </p:blipFill>
          <p:spPr>
            <a:xfrm>
              <a:off x="6420678" y="846851"/>
              <a:ext cx="1085850" cy="1099568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18" name="Google Shape;118;p13"/>
            <p:cNvSpPr txBox="1"/>
            <p:nvPr/>
          </p:nvSpPr>
          <p:spPr>
            <a:xfrm rot="-5400000">
              <a:off x="-432555" y="1179313"/>
              <a:ext cx="13868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actual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3"/>
            <p:cNvSpPr txBox="1"/>
            <p:nvPr/>
          </p:nvSpPr>
          <p:spPr>
            <a:xfrm rot="-5400000">
              <a:off x="-283419" y="4697577"/>
              <a:ext cx="10885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genetics</a:t>
              </a:r>
              <a:endParaRPr/>
            </a:p>
          </p:txBody>
        </p:sp>
        <p:sp>
          <p:nvSpPr>
            <p:cNvPr id="120" name="Google Shape;120;p13"/>
            <p:cNvSpPr txBox="1"/>
            <p:nvPr/>
          </p:nvSpPr>
          <p:spPr>
            <a:xfrm>
              <a:off x="974033" y="4435928"/>
              <a:ext cx="7494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AA</a:t>
              </a:r>
              <a:endParaRPr/>
            </a:p>
          </p:txBody>
        </p:sp>
        <p:sp>
          <p:nvSpPr>
            <p:cNvPr id="121" name="Google Shape;121;p13"/>
            <p:cNvSpPr txBox="1"/>
            <p:nvPr/>
          </p:nvSpPr>
          <p:spPr>
            <a:xfrm>
              <a:off x="609600" y="4599996"/>
              <a:ext cx="7494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Aa</a:t>
              </a:r>
              <a:endParaRPr/>
            </a:p>
          </p:txBody>
        </p:sp>
        <p:sp>
          <p:nvSpPr>
            <p:cNvPr id="122" name="Google Shape;122;p13"/>
            <p:cNvSpPr txBox="1"/>
            <p:nvPr/>
          </p:nvSpPr>
          <p:spPr>
            <a:xfrm>
              <a:off x="566056" y="4980996"/>
              <a:ext cx="7494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aa</a:t>
              </a:r>
              <a:endParaRPr/>
            </a:p>
          </p:txBody>
        </p:sp>
        <p:sp>
          <p:nvSpPr>
            <p:cNvPr id="123" name="Google Shape;123;p13"/>
            <p:cNvSpPr txBox="1"/>
            <p:nvPr/>
          </p:nvSpPr>
          <p:spPr>
            <a:xfrm>
              <a:off x="774574" y="4904796"/>
              <a:ext cx="7494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Aa</a:t>
              </a:r>
              <a:endParaRPr/>
            </a:p>
          </p:txBody>
        </p:sp>
        <p:sp>
          <p:nvSpPr>
            <p:cNvPr id="125" name="Google Shape;125;p13"/>
            <p:cNvSpPr txBox="1"/>
            <p:nvPr/>
          </p:nvSpPr>
          <p:spPr>
            <a:xfrm>
              <a:off x="3299789" y="996178"/>
              <a:ext cx="74942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AA</a:t>
              </a:r>
              <a:endParaRPr/>
            </a:p>
          </p:txBody>
        </p:sp>
        <p:sp>
          <p:nvSpPr>
            <p:cNvPr id="126" name="Google Shape;126;p13"/>
            <p:cNvSpPr txBox="1"/>
            <p:nvPr/>
          </p:nvSpPr>
          <p:spPr>
            <a:xfrm>
              <a:off x="2935356" y="1187324"/>
              <a:ext cx="74942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Aa</a:t>
              </a:r>
              <a:endParaRPr/>
            </a:p>
          </p:txBody>
        </p:sp>
        <p:sp>
          <p:nvSpPr>
            <p:cNvPr id="127" name="Google Shape;127;p13"/>
            <p:cNvSpPr txBox="1"/>
            <p:nvPr/>
          </p:nvSpPr>
          <p:spPr>
            <a:xfrm>
              <a:off x="2859156" y="1568324"/>
              <a:ext cx="7494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aa</a:t>
              </a:r>
              <a:endParaRPr/>
            </a:p>
          </p:txBody>
        </p:sp>
        <p:sp>
          <p:nvSpPr>
            <p:cNvPr id="128" name="Google Shape;128;p13"/>
            <p:cNvSpPr txBox="1"/>
            <p:nvPr/>
          </p:nvSpPr>
          <p:spPr>
            <a:xfrm>
              <a:off x="3100330" y="1492124"/>
              <a:ext cx="74942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Aa</a:t>
              </a:r>
              <a:endParaRPr/>
            </a:p>
          </p:txBody>
        </p:sp>
        <p:sp>
          <p:nvSpPr>
            <p:cNvPr id="129" name="Google Shape;129;p13"/>
            <p:cNvSpPr txBox="1"/>
            <p:nvPr/>
          </p:nvSpPr>
          <p:spPr>
            <a:xfrm>
              <a:off x="4508374" y="1099456"/>
              <a:ext cx="74942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AA</a:t>
              </a:r>
              <a:endParaRPr/>
            </a:p>
          </p:txBody>
        </p:sp>
        <p:sp>
          <p:nvSpPr>
            <p:cNvPr id="130" name="Google Shape;130;p13"/>
            <p:cNvSpPr txBox="1"/>
            <p:nvPr/>
          </p:nvSpPr>
          <p:spPr>
            <a:xfrm>
              <a:off x="4051174" y="1480456"/>
              <a:ext cx="74942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aa</a:t>
              </a:r>
              <a:endParaRPr/>
            </a:p>
          </p:txBody>
        </p:sp>
        <p:sp>
          <p:nvSpPr>
            <p:cNvPr id="131" name="Google Shape;131;p13"/>
            <p:cNvSpPr txBox="1"/>
            <p:nvPr/>
          </p:nvSpPr>
          <p:spPr>
            <a:xfrm>
              <a:off x="4191000" y="1175656"/>
              <a:ext cx="74942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aa</a:t>
              </a:r>
              <a:endParaRPr/>
            </a:p>
          </p:txBody>
        </p:sp>
        <p:sp>
          <p:nvSpPr>
            <p:cNvPr id="132" name="Google Shape;132;p13"/>
            <p:cNvSpPr txBox="1"/>
            <p:nvPr/>
          </p:nvSpPr>
          <p:spPr>
            <a:xfrm>
              <a:off x="4343400" y="1492124"/>
              <a:ext cx="74942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aa</a:t>
              </a:r>
              <a:endParaRPr/>
            </a:p>
          </p:txBody>
        </p:sp>
        <p:sp>
          <p:nvSpPr>
            <p:cNvPr id="133" name="Google Shape;133;p13"/>
            <p:cNvSpPr txBox="1"/>
            <p:nvPr/>
          </p:nvSpPr>
          <p:spPr>
            <a:xfrm>
              <a:off x="5214052" y="1568324"/>
              <a:ext cx="7494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aa</a:t>
              </a:r>
              <a:endParaRPr/>
            </a:p>
          </p:txBody>
        </p:sp>
        <p:sp>
          <p:nvSpPr>
            <p:cNvPr id="134" name="Google Shape;134;p13"/>
            <p:cNvSpPr txBox="1"/>
            <p:nvPr/>
          </p:nvSpPr>
          <p:spPr>
            <a:xfrm>
              <a:off x="5513412" y="1513112"/>
              <a:ext cx="74942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aa</a:t>
              </a:r>
              <a:endParaRPr/>
            </a:p>
          </p:txBody>
        </p:sp>
        <p:sp>
          <p:nvSpPr>
            <p:cNvPr id="135" name="Google Shape;135;p13"/>
            <p:cNvSpPr txBox="1"/>
            <p:nvPr/>
          </p:nvSpPr>
          <p:spPr>
            <a:xfrm>
              <a:off x="5899852" y="972336"/>
              <a:ext cx="74942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AA</a:t>
              </a:r>
              <a:endParaRPr/>
            </a:p>
          </p:txBody>
        </p:sp>
        <p:sp>
          <p:nvSpPr>
            <p:cNvPr id="136" name="Google Shape;136;p13"/>
            <p:cNvSpPr txBox="1"/>
            <p:nvPr/>
          </p:nvSpPr>
          <p:spPr>
            <a:xfrm>
              <a:off x="6934200" y="903845"/>
              <a:ext cx="74942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AA</a:t>
              </a:r>
              <a:endParaRPr/>
            </a:p>
          </p:txBody>
        </p:sp>
        <p:sp>
          <p:nvSpPr>
            <p:cNvPr id="137" name="Google Shape;137;p13"/>
            <p:cNvSpPr txBox="1"/>
            <p:nvPr/>
          </p:nvSpPr>
          <p:spPr>
            <a:xfrm>
              <a:off x="6661852" y="1404256"/>
              <a:ext cx="7494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aa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3"/>
            <p:cNvSpPr txBox="1"/>
            <p:nvPr/>
          </p:nvSpPr>
          <p:spPr>
            <a:xfrm>
              <a:off x="6377610" y="1566595"/>
              <a:ext cx="74942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aa</a:t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7629788" y="1007647"/>
              <a:ext cx="162490" cy="410769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10000">
                  <a:srgbClr val="7F7F7F"/>
                </a:gs>
                <a:gs pos="19000">
                  <a:srgbClr val="76923C">
                    <a:alpha val="9803"/>
                  </a:srgbClr>
                </a:gs>
                <a:gs pos="97000">
                  <a:srgbClr val="6E8938"/>
                </a:gs>
                <a:gs pos="100000">
                  <a:srgbClr val="6E8938"/>
                </a:gs>
              </a:gsLst>
              <a:lin ang="16200000" scaled="0"/>
            </a:gra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3"/>
            <p:cNvSpPr txBox="1"/>
            <p:nvPr/>
          </p:nvSpPr>
          <p:spPr>
            <a:xfrm>
              <a:off x="7912226" y="1035687"/>
              <a:ext cx="12317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abundance</a:t>
              </a:r>
              <a:endParaRPr/>
            </a:p>
          </p:txBody>
        </p:sp>
        <p:sp>
          <p:nvSpPr>
            <p:cNvPr id="141" name="Google Shape;141;p13"/>
            <p:cNvSpPr txBox="1"/>
            <p:nvPr/>
          </p:nvSpPr>
          <p:spPr>
            <a:xfrm>
              <a:off x="7745895" y="1227843"/>
              <a:ext cx="123177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low</a:t>
              </a:r>
              <a:endParaRPr/>
            </a:p>
          </p:txBody>
        </p:sp>
        <p:sp>
          <p:nvSpPr>
            <p:cNvPr id="142" name="Google Shape;142;p13"/>
            <p:cNvSpPr txBox="1"/>
            <p:nvPr/>
          </p:nvSpPr>
          <p:spPr>
            <a:xfrm>
              <a:off x="7755834" y="914400"/>
              <a:ext cx="123177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high</a:t>
              </a:r>
              <a:endParaRPr/>
            </a:p>
          </p:txBody>
        </p:sp>
        <p:sp>
          <p:nvSpPr>
            <p:cNvPr id="143" name="Google Shape;143;p13"/>
            <p:cNvSpPr txBox="1"/>
            <p:nvPr/>
          </p:nvSpPr>
          <p:spPr>
            <a:xfrm>
              <a:off x="7563678" y="2549988"/>
              <a:ext cx="53340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Aa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Aa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aa</a:t>
              </a:r>
              <a:endParaRPr/>
            </a:p>
          </p:txBody>
        </p:sp>
        <p:sp>
          <p:nvSpPr>
            <p:cNvPr id="144" name="Google Shape;144;p13"/>
            <p:cNvSpPr txBox="1"/>
            <p:nvPr/>
          </p:nvSpPr>
          <p:spPr>
            <a:xfrm>
              <a:off x="7924800" y="2692449"/>
              <a:ext cx="12317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genotypes</a:t>
              </a:r>
              <a:endParaRPr dirty="0"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7629788" y="4092892"/>
              <a:ext cx="162490" cy="153170"/>
            </a:xfrm>
            <a:prstGeom prst="rect">
              <a:avLst/>
            </a:prstGeom>
            <a:solidFill>
              <a:srgbClr val="B6DDE7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3"/>
            <p:cNvSpPr txBox="1"/>
            <p:nvPr/>
          </p:nvSpPr>
          <p:spPr>
            <a:xfrm>
              <a:off x="7924800" y="3971344"/>
              <a:ext cx="1143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glaciers</a:t>
              </a:r>
              <a:endParaRPr dirty="0"/>
            </a:p>
          </p:txBody>
        </p:sp>
        <p:sp>
          <p:nvSpPr>
            <p:cNvPr id="147" name="Google Shape;147;p13"/>
            <p:cNvSpPr txBox="1"/>
            <p:nvPr/>
          </p:nvSpPr>
          <p:spPr>
            <a:xfrm>
              <a:off x="6659893" y="1521276"/>
              <a:ext cx="9083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cryptic</a:t>
              </a:r>
              <a:endParaRPr/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refugium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8" name="Google Shape;148;p13"/>
            <p:cNvCxnSpPr/>
            <p:nvPr/>
          </p:nvCxnSpPr>
          <p:spPr>
            <a:xfrm rot="10800000" flipH="1">
              <a:off x="7308913" y="1187324"/>
              <a:ext cx="102365" cy="36933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49" name="Google Shape;149;p13"/>
            <p:cNvSpPr txBox="1"/>
            <p:nvPr/>
          </p:nvSpPr>
          <p:spPr>
            <a:xfrm>
              <a:off x="3310068" y="2739406"/>
              <a:ext cx="6958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false</a:t>
              </a:r>
              <a:endParaRPr/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presence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0" name="Google Shape;150;p13"/>
            <p:cNvCxnSpPr/>
            <p:nvPr/>
          </p:nvCxnSpPr>
          <p:spPr>
            <a:xfrm rot="10800000">
              <a:off x="3233869" y="2866216"/>
              <a:ext cx="374713" cy="57856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51" name="Google Shape;151;p13"/>
            <p:cNvSpPr txBox="1"/>
            <p:nvPr/>
          </p:nvSpPr>
          <p:spPr>
            <a:xfrm>
              <a:off x="4307858" y="3812501"/>
              <a:ext cx="86966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false absence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2" name="Google Shape;152;p13"/>
            <p:cNvCxnSpPr/>
            <p:nvPr/>
          </p:nvCxnSpPr>
          <p:spPr>
            <a:xfrm rot="10800000">
              <a:off x="4742688" y="3564960"/>
              <a:ext cx="140399" cy="291848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53" name="Google Shape;153;p13"/>
            <p:cNvCxnSpPr/>
            <p:nvPr/>
          </p:nvCxnSpPr>
          <p:spPr>
            <a:xfrm rot="10800000">
              <a:off x="4343402" y="3712693"/>
              <a:ext cx="539686" cy="14773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54" name="Google Shape;154;p13"/>
            <p:cNvSpPr txBox="1"/>
            <p:nvPr/>
          </p:nvSpPr>
          <p:spPr>
            <a:xfrm>
              <a:off x="5258628" y="3181130"/>
              <a:ext cx="86966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missing records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5" name="Google Shape;155;p13"/>
            <p:cNvCxnSpPr/>
            <p:nvPr/>
          </p:nvCxnSpPr>
          <p:spPr>
            <a:xfrm flipH="1">
              <a:off x="5478236" y="3592176"/>
              <a:ext cx="110530" cy="416488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56" name="Google Shape;156;p13"/>
            <p:cNvSpPr txBox="1"/>
            <p:nvPr/>
          </p:nvSpPr>
          <p:spPr>
            <a:xfrm>
              <a:off x="5299435" y="2034988"/>
              <a:ext cx="6958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false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absence</a:t>
              </a: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7" name="Google Shape;157;p13"/>
            <p:cNvCxnSpPr/>
            <p:nvPr/>
          </p:nvCxnSpPr>
          <p:spPr>
            <a:xfrm>
              <a:off x="5867400" y="2362200"/>
              <a:ext cx="152400" cy="7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58" name="Google Shape;158;p13"/>
            <p:cNvSpPr/>
            <p:nvPr/>
          </p:nvSpPr>
          <p:spPr>
            <a:xfrm>
              <a:off x="7629788" y="1560205"/>
              <a:ext cx="162490" cy="410769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10000">
                  <a:srgbClr val="7F7F7F"/>
                </a:gs>
                <a:gs pos="19000">
                  <a:srgbClr val="8064A2">
                    <a:alpha val="9803"/>
                  </a:srgbClr>
                </a:gs>
                <a:gs pos="100000">
                  <a:srgbClr val="7030A0"/>
                </a:gs>
              </a:gsLst>
              <a:lin ang="16200000" scaled="0"/>
            </a:gra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3"/>
            <p:cNvSpPr txBox="1"/>
            <p:nvPr/>
          </p:nvSpPr>
          <p:spPr>
            <a:xfrm>
              <a:off x="7912226" y="1588245"/>
              <a:ext cx="12317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suitability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3"/>
            <p:cNvSpPr txBox="1"/>
            <p:nvPr/>
          </p:nvSpPr>
          <p:spPr>
            <a:xfrm>
              <a:off x="7745895" y="1780401"/>
              <a:ext cx="123177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low</a:t>
              </a:r>
              <a:endParaRPr/>
            </a:p>
          </p:txBody>
        </p:sp>
        <p:sp>
          <p:nvSpPr>
            <p:cNvPr id="161" name="Google Shape;161;p13"/>
            <p:cNvSpPr txBox="1"/>
            <p:nvPr/>
          </p:nvSpPr>
          <p:spPr>
            <a:xfrm>
              <a:off x="7755834" y="1466958"/>
              <a:ext cx="123177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high</a:t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7636328" y="2093605"/>
              <a:ext cx="162490" cy="410769"/>
            </a:xfrm>
            <a:prstGeom prst="rect">
              <a:avLst/>
            </a:prstGeom>
            <a:gradFill>
              <a:gsLst>
                <a:gs pos="0">
                  <a:srgbClr val="7F7F7F"/>
                </a:gs>
                <a:gs pos="10000">
                  <a:srgbClr val="7F7F7F"/>
                </a:gs>
                <a:gs pos="19000">
                  <a:srgbClr val="974806">
                    <a:alpha val="9803"/>
                  </a:srgbClr>
                </a:gs>
                <a:gs pos="100000">
                  <a:srgbClr val="E36C09"/>
                </a:gs>
              </a:gsLst>
              <a:lin ang="16200000" scaled="0"/>
            </a:gra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3"/>
            <p:cNvSpPr txBox="1"/>
            <p:nvPr/>
          </p:nvSpPr>
          <p:spPr>
            <a:xfrm>
              <a:off x="7918766" y="2121645"/>
              <a:ext cx="12317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vegetation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3"/>
            <p:cNvSpPr txBox="1"/>
            <p:nvPr/>
          </p:nvSpPr>
          <p:spPr>
            <a:xfrm>
              <a:off x="7752435" y="2313801"/>
              <a:ext cx="123177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low</a:t>
              </a:r>
              <a:endParaRPr/>
            </a:p>
          </p:txBody>
        </p:sp>
        <p:sp>
          <p:nvSpPr>
            <p:cNvPr id="165" name="Google Shape;165;p13"/>
            <p:cNvSpPr txBox="1"/>
            <p:nvPr/>
          </p:nvSpPr>
          <p:spPr>
            <a:xfrm>
              <a:off x="7764236" y="1992673"/>
              <a:ext cx="123177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high</a:t>
              </a:r>
              <a:endParaRPr/>
            </a:p>
          </p:txBody>
        </p:sp>
        <p:pic>
          <p:nvPicPr>
            <p:cNvPr id="166" name="Google Shape;166;p13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2933700" y="4337200"/>
              <a:ext cx="1085850" cy="101902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67" name="Google Shape;167;p13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4088400" y="4340350"/>
              <a:ext cx="1094850" cy="101587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68" name="Google Shape;168;p13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5261325" y="4337200"/>
              <a:ext cx="1094850" cy="101902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69" name="Google Shape;169;p13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6415750" y="4337950"/>
              <a:ext cx="1094850" cy="1019025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70" name="Google Shape;147;p13"/>
            <p:cNvSpPr txBox="1"/>
            <p:nvPr/>
          </p:nvSpPr>
          <p:spPr>
            <a:xfrm>
              <a:off x="5497889" y="1518560"/>
              <a:ext cx="9083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cryptic</a:t>
              </a:r>
              <a:endParaRPr dirty="0"/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refugium</a:t>
              </a: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1" name="Google Shape;148;p13"/>
            <p:cNvCxnSpPr/>
            <p:nvPr/>
          </p:nvCxnSpPr>
          <p:spPr>
            <a:xfrm flipV="1">
              <a:off x="6019800" y="1371600"/>
              <a:ext cx="1" cy="228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72" name="Google Shape;156;p13"/>
            <p:cNvSpPr txBox="1"/>
            <p:nvPr/>
          </p:nvSpPr>
          <p:spPr>
            <a:xfrm>
              <a:off x="6456007" y="3232380"/>
              <a:ext cx="6958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false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absence</a:t>
              </a: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3" name="Google Shape;157;p13"/>
            <p:cNvCxnSpPr/>
            <p:nvPr/>
          </p:nvCxnSpPr>
          <p:spPr>
            <a:xfrm>
              <a:off x="6781800" y="3352800"/>
              <a:ext cx="578295" cy="92528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74" name="Google Shape;156;p13"/>
            <p:cNvSpPr txBox="1"/>
            <p:nvPr/>
          </p:nvSpPr>
          <p:spPr>
            <a:xfrm>
              <a:off x="6461455" y="4388952"/>
              <a:ext cx="6958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unsampled population</a:t>
              </a: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5" name="Google Shape;157;p13"/>
            <p:cNvCxnSpPr/>
            <p:nvPr/>
          </p:nvCxnSpPr>
          <p:spPr>
            <a:xfrm flipV="1">
              <a:off x="7157328" y="4540496"/>
              <a:ext cx="119430" cy="80098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grpSp>
          <p:nvGrpSpPr>
            <p:cNvPr id="20" name="Group 19"/>
            <p:cNvGrpSpPr/>
            <p:nvPr/>
          </p:nvGrpSpPr>
          <p:grpSpPr>
            <a:xfrm>
              <a:off x="7718966" y="3500236"/>
              <a:ext cx="205834" cy="291955"/>
              <a:chOff x="7702869" y="3642795"/>
              <a:chExt cx="306296" cy="434450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V="1">
                <a:off x="7702869" y="3792256"/>
                <a:ext cx="306296" cy="284989"/>
              </a:xfrm>
              <a:prstGeom prst="line">
                <a:avLst/>
              </a:prstGeom>
              <a:ln w="12700" cap="rnd">
                <a:solidFill>
                  <a:srgbClr val="FF0000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 flipH="1" flipV="1">
                <a:off x="7717573" y="3737617"/>
                <a:ext cx="81245" cy="226534"/>
              </a:xfrm>
              <a:prstGeom prst="line">
                <a:avLst/>
              </a:prstGeom>
              <a:ln w="12700" cap="rnd">
                <a:solidFill>
                  <a:srgbClr val="FF0000"/>
                </a:soli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flipV="1">
                <a:off x="7755834" y="3642795"/>
                <a:ext cx="74545" cy="208089"/>
              </a:xfrm>
              <a:prstGeom prst="line">
                <a:avLst/>
              </a:prstGeom>
              <a:ln w="12700" cap="rnd">
                <a:solidFill>
                  <a:srgbClr val="FF0000"/>
                </a:solidFill>
                <a:headEnd type="none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8" name="Google Shape;144;p13"/>
            <p:cNvSpPr txBox="1"/>
            <p:nvPr/>
          </p:nvSpPr>
          <p:spPr>
            <a:xfrm>
              <a:off x="7922084" y="3440821"/>
              <a:ext cx="12317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gene tree</a:t>
              </a:r>
              <a:endParaRPr dirty="0"/>
            </a:p>
          </p:txBody>
        </p:sp>
      </p:grpSp>
      <p:cxnSp>
        <p:nvCxnSpPr>
          <p:cNvPr id="3" name="Straight Arrow Connector 2"/>
          <p:cNvCxnSpPr/>
          <p:nvPr/>
        </p:nvCxnSpPr>
        <p:spPr>
          <a:xfrm flipH="1">
            <a:off x="3900558" y="645157"/>
            <a:ext cx="2611699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57</Words>
  <Application>Microsoft Office PowerPoint</Application>
  <PresentationFormat>On-screen Show (4:3)</PresentationFormat>
  <Paragraphs>53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Hoban</dc:creator>
  <cp:lastModifiedBy>Andria</cp:lastModifiedBy>
  <cp:revision>6</cp:revision>
  <dcterms:modified xsi:type="dcterms:W3CDTF">2019-05-15T22:29:42Z</dcterms:modified>
</cp:coreProperties>
</file>